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Itim" panose="020B0604020202020204" charset="-34"/>
      <p:regular r:id="rId16"/>
    </p:embeddedFont>
    <p:embeddedFont>
      <p:font typeface="Caveat Brush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4">
          <p15:clr>
            <a:srgbClr val="9AA0A6"/>
          </p15:clr>
        </p15:guide>
        <p15:guide id="2" orient="horz" pos="1776">
          <p15:clr>
            <a:srgbClr val="9AA0A6"/>
          </p15:clr>
        </p15:guide>
        <p15:guide id="3" pos="4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614"/>
        <p:guide orient="horz" pos="1776"/>
        <p:guide pos="4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5" name="Google Shape;7145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6" name="Google Shape;7146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2" name="Google Shape;7202;g7de23aa9397909d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3" name="Google Shape;7203;g7de23aa9397909d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Google Shape;7208;gd1e102df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9" name="Google Shape;7209;gd1e102df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4" name="Google Shape;7214;gd1d0335d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5" name="Google Shape;7215;gd1d0335d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0" name="Google Shape;7220;g1132a94f1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1" name="Google Shape;7221;g1132a94f1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6" name="Google Shape;7226;gd1d0335d3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7" name="Google Shape;7227;gd1d0335d3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2" name="Google Shape;7232;g7de23aa9397909d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3" name="Google Shape;7233;g7de23aa9397909d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8" name="Google Shape;7238;gd1e102df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9" name="Google Shape;7239;gd1e102df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4" name="Google Shape;7244;g9eef0a043f_0_8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5" name="Google Shape;7245;g9eef0a043f_0_8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" name="Google Shape;14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p11"/>
          <p:cNvSpPr txBox="1">
            <a:spLocks noGrp="1"/>
          </p:cNvSpPr>
          <p:nvPr>
            <p:ph type="title" hasCustomPrompt="1"/>
          </p:nvPr>
        </p:nvSpPr>
        <p:spPr>
          <a:xfrm>
            <a:off x="980250" y="1629250"/>
            <a:ext cx="7183500" cy="136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6" name="Google Shape;1476;p11"/>
          <p:cNvSpPr txBox="1">
            <a:spLocks noGrp="1"/>
          </p:cNvSpPr>
          <p:nvPr>
            <p:ph type="body" idx="1"/>
          </p:nvPr>
        </p:nvSpPr>
        <p:spPr>
          <a:xfrm>
            <a:off x="1876425" y="3336725"/>
            <a:ext cx="53913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700"/>
            </a:lvl1pPr>
            <a:lvl2pPr marL="914400" lvl="1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477" name="Google Shape;1477;p11"/>
          <p:cNvGrpSpPr/>
          <p:nvPr/>
        </p:nvGrpSpPr>
        <p:grpSpPr>
          <a:xfrm>
            <a:off x="7754788" y="3637875"/>
            <a:ext cx="2106500" cy="597475"/>
            <a:chOff x="-2810250" y="3572525"/>
            <a:chExt cx="2106500" cy="597475"/>
          </a:xfrm>
        </p:grpSpPr>
        <p:sp>
          <p:nvSpPr>
            <p:cNvPr id="1478" name="Google Shape;1478;p1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11"/>
          <p:cNvGrpSpPr/>
          <p:nvPr/>
        </p:nvGrpSpPr>
        <p:grpSpPr>
          <a:xfrm flipH="1">
            <a:off x="-12" y="609509"/>
            <a:ext cx="2106500" cy="597475"/>
            <a:chOff x="-2810250" y="3572525"/>
            <a:chExt cx="2106500" cy="597475"/>
          </a:xfrm>
        </p:grpSpPr>
        <p:sp>
          <p:nvSpPr>
            <p:cNvPr id="1589" name="Google Shape;1589;p1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99" name="Google Shape;1699;p11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7768424">
            <a:off x="7749713" y="-1133594"/>
            <a:ext cx="2763901" cy="22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11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8100024">
            <a:off x="-1646575" y="3704182"/>
            <a:ext cx="2763901" cy="221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1839913" y="3429700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2" name="Google Shape;1892;p14"/>
          <p:cNvSpPr txBox="1">
            <a:spLocks noGrp="1"/>
          </p:cNvSpPr>
          <p:nvPr>
            <p:ph type="subTitle" idx="2"/>
          </p:nvPr>
        </p:nvSpPr>
        <p:spPr>
          <a:xfrm>
            <a:off x="5562876" y="3462723"/>
            <a:ext cx="2244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3" name="Google Shape;1893;p14"/>
          <p:cNvSpPr txBox="1">
            <a:spLocks noGrp="1"/>
          </p:cNvSpPr>
          <p:nvPr>
            <p:ph type="subTitle" idx="3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4" name="Google Shape;1894;p14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5" name="Google Shape;1895;p14"/>
          <p:cNvSpPr txBox="1">
            <a:spLocks noGrp="1"/>
          </p:cNvSpPr>
          <p:nvPr>
            <p:ph type="subTitle" idx="5"/>
          </p:nvPr>
        </p:nvSpPr>
        <p:spPr>
          <a:xfrm>
            <a:off x="1839901" y="260617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6" name="Google Shape;1896;p14"/>
          <p:cNvSpPr txBox="1">
            <a:spLocks noGrp="1"/>
          </p:cNvSpPr>
          <p:nvPr>
            <p:ph type="subTitle" idx="6"/>
          </p:nvPr>
        </p:nvSpPr>
        <p:spPr>
          <a:xfrm>
            <a:off x="5562876" y="260671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7" name="Google Shape;1897;p14"/>
          <p:cNvSpPr txBox="1">
            <a:spLocks noGrp="1"/>
          </p:cNvSpPr>
          <p:nvPr>
            <p:ph type="subTitle" idx="7"/>
          </p:nvPr>
        </p:nvSpPr>
        <p:spPr>
          <a:xfrm>
            <a:off x="1839901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8" name="Google Shape;1898;p14"/>
          <p:cNvSpPr txBox="1">
            <a:spLocks noGrp="1"/>
          </p:cNvSpPr>
          <p:nvPr>
            <p:ph type="subTitle" idx="8"/>
          </p:nvPr>
        </p:nvSpPr>
        <p:spPr>
          <a:xfrm>
            <a:off x="5562876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9" name="Google Shape;1899;p14"/>
          <p:cNvSpPr txBox="1">
            <a:spLocks noGrp="1"/>
          </p:cNvSpPr>
          <p:nvPr>
            <p:ph type="title" hasCustomPrompt="1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title" idx="9" hasCustomPrompt="1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>
            <a:spLocks noGrp="1"/>
          </p:cNvSpPr>
          <p:nvPr>
            <p:ph type="title" idx="14" hasCustomPrompt="1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04" name="Google Shape;1904;p14"/>
          <p:cNvGrpSpPr/>
          <p:nvPr/>
        </p:nvGrpSpPr>
        <p:grpSpPr>
          <a:xfrm>
            <a:off x="7037488" y="540000"/>
            <a:ext cx="2106500" cy="597475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430712" y="4537184"/>
            <a:ext cx="2106500" cy="597475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ONE_COLUMN_TEXT_1_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2" name="Google Shape;27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3" name="Google Shape;2773;p18"/>
          <p:cNvSpPr txBox="1">
            <a:spLocks noGrp="1"/>
          </p:cNvSpPr>
          <p:nvPr>
            <p:ph type="subTitle" idx="1"/>
          </p:nvPr>
        </p:nvSpPr>
        <p:spPr>
          <a:xfrm>
            <a:off x="4578900" y="1788463"/>
            <a:ext cx="38589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2774" name="Google Shape;2774;p18"/>
          <p:cNvSpPr txBox="1">
            <a:spLocks noGrp="1"/>
          </p:cNvSpPr>
          <p:nvPr>
            <p:ph type="subTitle" idx="2"/>
          </p:nvPr>
        </p:nvSpPr>
        <p:spPr>
          <a:xfrm>
            <a:off x="714875" y="1788463"/>
            <a:ext cx="38589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775" name="Google Shape;2775;p18"/>
          <p:cNvSpPr txBox="1">
            <a:spLocks noGrp="1"/>
          </p:cNvSpPr>
          <p:nvPr>
            <p:ph type="subTitle" idx="3"/>
          </p:nvPr>
        </p:nvSpPr>
        <p:spPr>
          <a:xfrm>
            <a:off x="714875" y="2173466"/>
            <a:ext cx="3858900" cy="19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2776" name="Google Shape;2776;p1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2777" name="Google Shape;2777;p1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7" name="Google Shape;2887;p1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2888" name="Google Shape;2888;p1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56" name="Google Shape;2956;p18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7184650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7" name="Google Shape;2957;p18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332763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8" name="Google Shape;2958;p18"/>
          <p:cNvSpPr txBox="1">
            <a:spLocks noGrp="1"/>
          </p:cNvSpPr>
          <p:nvPr>
            <p:ph type="subTitle" idx="4"/>
          </p:nvPr>
        </p:nvSpPr>
        <p:spPr>
          <a:xfrm>
            <a:off x="4578900" y="2173466"/>
            <a:ext cx="3858900" cy="19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959" name="Google Shape;2959;p1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1" name="Google Shape;296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19"/>
          <p:cNvSpPr txBox="1">
            <a:spLocks noGrp="1"/>
          </p:cNvSpPr>
          <p:nvPr>
            <p:ph type="subTitle" idx="1"/>
          </p:nvPr>
        </p:nvSpPr>
        <p:spPr>
          <a:xfrm>
            <a:off x="1483500" y="1709511"/>
            <a:ext cx="3858900" cy="4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grpSp>
        <p:nvGrpSpPr>
          <p:cNvPr id="2963" name="Google Shape;2963;p19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964" name="Google Shape;2964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19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3075" name="Google Shape;3075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85" name="Google Shape;3185;p19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6" name="Google Shape;3186;p19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  <p:sp>
        <p:nvSpPr>
          <p:cNvPr id="3187" name="Google Shape;3187;p19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88" name="Google Shape;3188;p19"/>
          <p:cNvSpPr txBox="1">
            <a:spLocks noGrp="1"/>
          </p:cNvSpPr>
          <p:nvPr>
            <p:ph type="subTitle" idx="2"/>
          </p:nvPr>
        </p:nvSpPr>
        <p:spPr>
          <a:xfrm>
            <a:off x="1483500" y="2051620"/>
            <a:ext cx="6177000" cy="15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_1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>
            <a:spLocks noGrp="1"/>
          </p:cNvSpPr>
          <p:nvPr>
            <p:ph type="subTitle" idx="1"/>
          </p:nvPr>
        </p:nvSpPr>
        <p:spPr>
          <a:xfrm>
            <a:off x="3767775" y="1926660"/>
            <a:ext cx="15846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2" name="Google Shape;3192;p20"/>
          <p:cNvSpPr txBox="1">
            <a:spLocks noGrp="1"/>
          </p:cNvSpPr>
          <p:nvPr>
            <p:ph type="subTitle" idx="2"/>
          </p:nvPr>
        </p:nvSpPr>
        <p:spPr>
          <a:xfrm>
            <a:off x="6279850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3" name="Google Shape;3193;p20"/>
          <p:cNvSpPr txBox="1">
            <a:spLocks noGrp="1"/>
          </p:cNvSpPr>
          <p:nvPr>
            <p:ph type="subTitle" idx="3"/>
          </p:nvPr>
        </p:nvSpPr>
        <p:spPr>
          <a:xfrm>
            <a:off x="900014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4" name="Google Shape;3194;p20"/>
          <p:cNvSpPr txBox="1">
            <a:spLocks noGrp="1"/>
          </p:cNvSpPr>
          <p:nvPr>
            <p:ph type="subTitle" idx="4"/>
          </p:nvPr>
        </p:nvSpPr>
        <p:spPr>
          <a:xfrm>
            <a:off x="3406730" y="2592314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5"/>
          </p:nvPr>
        </p:nvSpPr>
        <p:spPr>
          <a:xfrm>
            <a:off x="6102401" y="3145275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6"/>
          </p:nvPr>
        </p:nvSpPr>
        <p:spPr>
          <a:xfrm>
            <a:off x="722575" y="3141926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0526" y="60431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357474" y="45991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6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3" name="Google Shape;34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4" name="Google Shape;3424;p21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425" name="Google Shape;3425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35" name="Google Shape;3535;p21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6" name="Google Shape;3536;p21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7" name="Google Shape;3537;p21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538" name="Google Shape;3538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8" name="Google Shape;3648;p21"/>
          <p:cNvSpPr txBox="1">
            <a:spLocks noGrp="1"/>
          </p:cNvSpPr>
          <p:nvPr>
            <p:ph type="subTitle" idx="1"/>
          </p:nvPr>
        </p:nvSpPr>
        <p:spPr>
          <a:xfrm>
            <a:off x="1378966" y="3375250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49" name="Google Shape;3649;p21"/>
          <p:cNvSpPr txBox="1">
            <a:spLocks noGrp="1"/>
          </p:cNvSpPr>
          <p:nvPr>
            <p:ph type="subTitle" idx="2"/>
          </p:nvPr>
        </p:nvSpPr>
        <p:spPr>
          <a:xfrm>
            <a:off x="5261566" y="3375250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50" name="Google Shape;3650;p21"/>
          <p:cNvSpPr txBox="1">
            <a:spLocks noGrp="1"/>
          </p:cNvSpPr>
          <p:nvPr>
            <p:ph type="subTitle" idx="3"/>
          </p:nvPr>
        </p:nvSpPr>
        <p:spPr>
          <a:xfrm>
            <a:off x="1378966" y="18358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subTitle" idx="4"/>
          </p:nvPr>
        </p:nvSpPr>
        <p:spPr>
          <a:xfrm>
            <a:off x="5261566" y="18358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52" name="Google Shape;3652;p21"/>
          <p:cNvSpPr txBox="1">
            <a:spLocks noGrp="1"/>
          </p:cNvSpPr>
          <p:nvPr>
            <p:ph type="subTitle" idx="5"/>
          </p:nvPr>
        </p:nvSpPr>
        <p:spPr>
          <a:xfrm>
            <a:off x="1378966" y="2352146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53" name="Google Shape;3653;p21"/>
          <p:cNvSpPr txBox="1">
            <a:spLocks noGrp="1"/>
          </p:cNvSpPr>
          <p:nvPr>
            <p:ph type="subTitle" idx="6"/>
          </p:nvPr>
        </p:nvSpPr>
        <p:spPr>
          <a:xfrm>
            <a:off x="5246700" y="2352146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54" name="Google Shape;3654;p21"/>
          <p:cNvSpPr txBox="1">
            <a:spLocks noGrp="1"/>
          </p:cNvSpPr>
          <p:nvPr>
            <p:ph type="subTitle" idx="7"/>
          </p:nvPr>
        </p:nvSpPr>
        <p:spPr>
          <a:xfrm>
            <a:off x="1378966" y="3856333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55" name="Google Shape;3655;p21"/>
          <p:cNvSpPr txBox="1">
            <a:spLocks noGrp="1"/>
          </p:cNvSpPr>
          <p:nvPr>
            <p:ph type="subTitle" idx="8"/>
          </p:nvPr>
        </p:nvSpPr>
        <p:spPr>
          <a:xfrm>
            <a:off x="5261566" y="3856333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56" name="Google Shape;3656;p21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6_1"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8" name="Google Shape;365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9" name="Google Shape;3659;p22"/>
          <p:cNvSpPr txBox="1">
            <a:spLocks noGrp="1"/>
          </p:cNvSpPr>
          <p:nvPr>
            <p:ph type="subTitle" idx="1"/>
          </p:nvPr>
        </p:nvSpPr>
        <p:spPr>
          <a:xfrm>
            <a:off x="600131" y="3083184"/>
            <a:ext cx="2043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60" name="Google Shape;3660;p22"/>
          <p:cNvSpPr txBox="1">
            <a:spLocks noGrp="1"/>
          </p:cNvSpPr>
          <p:nvPr>
            <p:ph type="subTitle" idx="2"/>
          </p:nvPr>
        </p:nvSpPr>
        <p:spPr>
          <a:xfrm>
            <a:off x="6499803" y="3083184"/>
            <a:ext cx="2043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61" name="Google Shape;3661;p22"/>
          <p:cNvSpPr txBox="1">
            <a:spLocks noGrp="1"/>
          </p:cNvSpPr>
          <p:nvPr>
            <p:ph type="subTitle" idx="3"/>
          </p:nvPr>
        </p:nvSpPr>
        <p:spPr>
          <a:xfrm>
            <a:off x="600131" y="1941313"/>
            <a:ext cx="2043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62" name="Google Shape;3662;p22"/>
          <p:cNvSpPr txBox="1">
            <a:spLocks noGrp="1"/>
          </p:cNvSpPr>
          <p:nvPr>
            <p:ph type="subTitle" idx="4"/>
          </p:nvPr>
        </p:nvSpPr>
        <p:spPr>
          <a:xfrm>
            <a:off x="6499803" y="1941313"/>
            <a:ext cx="2043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63" name="Google Shape;3663;p22"/>
          <p:cNvSpPr txBox="1">
            <a:spLocks noGrp="1"/>
          </p:cNvSpPr>
          <p:nvPr>
            <p:ph type="subTitle" idx="5"/>
          </p:nvPr>
        </p:nvSpPr>
        <p:spPr>
          <a:xfrm>
            <a:off x="600131" y="2247668"/>
            <a:ext cx="204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4" name="Google Shape;3664;p22"/>
          <p:cNvSpPr txBox="1">
            <a:spLocks noGrp="1"/>
          </p:cNvSpPr>
          <p:nvPr>
            <p:ph type="subTitle" idx="6"/>
          </p:nvPr>
        </p:nvSpPr>
        <p:spPr>
          <a:xfrm>
            <a:off x="6499803" y="2247668"/>
            <a:ext cx="204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5" name="Google Shape;3665;p22"/>
          <p:cNvSpPr txBox="1">
            <a:spLocks noGrp="1"/>
          </p:cNvSpPr>
          <p:nvPr>
            <p:ph type="subTitle" idx="7"/>
          </p:nvPr>
        </p:nvSpPr>
        <p:spPr>
          <a:xfrm>
            <a:off x="600131" y="3356118"/>
            <a:ext cx="204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6" name="Google Shape;3666;p22"/>
          <p:cNvSpPr txBox="1">
            <a:spLocks noGrp="1"/>
          </p:cNvSpPr>
          <p:nvPr>
            <p:ph type="subTitle" idx="8"/>
          </p:nvPr>
        </p:nvSpPr>
        <p:spPr>
          <a:xfrm>
            <a:off x="6499803" y="3356118"/>
            <a:ext cx="204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7" name="Google Shape;3667;p22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668" name="Google Shape;3668;p22"/>
          <p:cNvSpPr txBox="1">
            <a:spLocks noGrp="1"/>
          </p:cNvSpPr>
          <p:nvPr>
            <p:ph type="title" idx="9" hasCustomPrompt="1"/>
          </p:nvPr>
        </p:nvSpPr>
        <p:spPr>
          <a:xfrm>
            <a:off x="3664009" y="1969786"/>
            <a:ext cx="8637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69" name="Google Shape;3669;p22"/>
          <p:cNvSpPr txBox="1">
            <a:spLocks noGrp="1"/>
          </p:cNvSpPr>
          <p:nvPr>
            <p:ph type="title" idx="13" hasCustomPrompt="1"/>
          </p:nvPr>
        </p:nvSpPr>
        <p:spPr>
          <a:xfrm>
            <a:off x="3664009" y="3086761"/>
            <a:ext cx="8637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70" name="Google Shape;3670;p22"/>
          <p:cNvSpPr txBox="1">
            <a:spLocks noGrp="1"/>
          </p:cNvSpPr>
          <p:nvPr>
            <p:ph type="title" idx="14" hasCustomPrompt="1"/>
          </p:nvPr>
        </p:nvSpPr>
        <p:spPr>
          <a:xfrm>
            <a:off x="4633708" y="1969786"/>
            <a:ext cx="825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71" name="Google Shape;3671;p22"/>
          <p:cNvSpPr txBox="1">
            <a:spLocks noGrp="1"/>
          </p:cNvSpPr>
          <p:nvPr>
            <p:ph type="title" idx="15" hasCustomPrompt="1"/>
          </p:nvPr>
        </p:nvSpPr>
        <p:spPr>
          <a:xfrm>
            <a:off x="4633708" y="3086761"/>
            <a:ext cx="825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672" name="Google Shape;3672;p22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3673" name="Google Shape;3673;p2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3" name="Google Shape;3783;p22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784" name="Google Shape;3784;p2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52" name="Google Shape;3852;p2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3" name="Google Shape;3853;p22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2" name="Google Shape;408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3" name="Google Shape;4083;p24"/>
          <p:cNvGrpSpPr/>
          <p:nvPr/>
        </p:nvGrpSpPr>
        <p:grpSpPr>
          <a:xfrm>
            <a:off x="7745300" y="453413"/>
            <a:ext cx="2106500" cy="597475"/>
            <a:chOff x="-2810250" y="3572525"/>
            <a:chExt cx="2106500" cy="597475"/>
          </a:xfrm>
        </p:grpSpPr>
        <p:sp>
          <p:nvSpPr>
            <p:cNvPr id="4084" name="Google Shape;4084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94" name="Google Shape;4194;p2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7745301" y="4636594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5" name="Google Shape;4195;p24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1557174" y="6555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6" name="Google Shape;4196;p24"/>
          <p:cNvGrpSpPr/>
          <p:nvPr/>
        </p:nvGrpSpPr>
        <p:grpSpPr>
          <a:xfrm>
            <a:off x="-1043675" y="4210088"/>
            <a:ext cx="2106500" cy="597475"/>
            <a:chOff x="-2810250" y="3572525"/>
            <a:chExt cx="2106500" cy="597475"/>
          </a:xfrm>
        </p:grpSpPr>
        <p:sp>
          <p:nvSpPr>
            <p:cNvPr id="4197" name="Google Shape;4197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7" name="Google Shape;4307;p2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9" name="Google Shape;430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0" name="Google Shape;4310;p25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subTitle" idx="3"/>
          </p:nvPr>
        </p:nvSpPr>
        <p:spPr>
          <a:xfrm>
            <a:off x="804150" y="167805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4"/>
          </p:nvPr>
        </p:nvSpPr>
        <p:spPr>
          <a:xfrm>
            <a:off x="5833650" y="167805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6"/>
          </p:nvPr>
        </p:nvSpPr>
        <p:spPr>
          <a:xfrm>
            <a:off x="3318900" y="167805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subTitle" idx="7"/>
          </p:nvPr>
        </p:nvSpPr>
        <p:spPr>
          <a:xfrm>
            <a:off x="804150" y="2118757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8"/>
          </p:nvPr>
        </p:nvSpPr>
        <p:spPr>
          <a:xfrm>
            <a:off x="5833650" y="2118757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subTitle" idx="9"/>
          </p:nvPr>
        </p:nvSpPr>
        <p:spPr>
          <a:xfrm>
            <a:off x="804150" y="363258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subTitle" idx="13"/>
          </p:nvPr>
        </p:nvSpPr>
        <p:spPr>
          <a:xfrm>
            <a:off x="5833650" y="363258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4"/>
          </p:nvPr>
        </p:nvSpPr>
        <p:spPr>
          <a:xfrm>
            <a:off x="3318900" y="2118757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1" name="Google Shape;4321;p25"/>
          <p:cNvSpPr txBox="1">
            <a:spLocks noGrp="1"/>
          </p:cNvSpPr>
          <p:nvPr>
            <p:ph type="subTitle" idx="15"/>
          </p:nvPr>
        </p:nvSpPr>
        <p:spPr>
          <a:xfrm>
            <a:off x="3318900" y="363258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22" name="Google Shape;4322;p2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4323" name="Google Shape;4323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3" name="Google Shape;4433;p2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4434" name="Google Shape;4434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4" name="Google Shape;4544;p25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"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" name="Google Shape;454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7" name="Google Shape;4547;p26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932301" y="593644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8" name="Google Shape;4548;p26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1147274" y="471761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9" name="Google Shape;4549;p26"/>
          <p:cNvGrpSpPr/>
          <p:nvPr/>
        </p:nvGrpSpPr>
        <p:grpSpPr>
          <a:xfrm>
            <a:off x="-496862" y="700300"/>
            <a:ext cx="2106500" cy="597475"/>
            <a:chOff x="-2810250" y="3572525"/>
            <a:chExt cx="2106500" cy="597475"/>
          </a:xfrm>
        </p:grpSpPr>
        <p:sp>
          <p:nvSpPr>
            <p:cNvPr id="4550" name="Google Shape;4550;p2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0" name="Google Shape;4660;p26"/>
          <p:cNvGrpSpPr/>
          <p:nvPr/>
        </p:nvGrpSpPr>
        <p:grpSpPr>
          <a:xfrm>
            <a:off x="5682038" y="4596875"/>
            <a:ext cx="1637000" cy="521475"/>
            <a:chOff x="-4380075" y="3780200"/>
            <a:chExt cx="1637000" cy="521475"/>
          </a:xfrm>
        </p:grpSpPr>
        <p:sp>
          <p:nvSpPr>
            <p:cNvPr id="4661" name="Google Shape;4661;p2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9" name="Google Shape;4729;p2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APTION_ONLY_1">
    <p:spTree>
      <p:nvGrpSpPr>
        <p:cNvPr id="1" name="Shape 4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" name="Google Shape;473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2" name="Google Shape;4732;p27"/>
          <p:cNvGrpSpPr/>
          <p:nvPr/>
        </p:nvGrpSpPr>
        <p:grpSpPr>
          <a:xfrm>
            <a:off x="-496862" y="700300"/>
            <a:ext cx="2106500" cy="597475"/>
            <a:chOff x="-2810250" y="3572525"/>
            <a:chExt cx="2106500" cy="597475"/>
          </a:xfrm>
        </p:grpSpPr>
        <p:sp>
          <p:nvSpPr>
            <p:cNvPr id="4733" name="Google Shape;4733;p2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3" name="Google Shape;4843;p27"/>
          <p:cNvGrpSpPr/>
          <p:nvPr/>
        </p:nvGrpSpPr>
        <p:grpSpPr>
          <a:xfrm>
            <a:off x="7806538" y="4636600"/>
            <a:ext cx="1637000" cy="521475"/>
            <a:chOff x="-4380075" y="3780200"/>
            <a:chExt cx="1637000" cy="521475"/>
          </a:xfrm>
        </p:grpSpPr>
        <p:sp>
          <p:nvSpPr>
            <p:cNvPr id="4844" name="Google Shape;4844;p2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2" name="Google Shape;4912;p2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8">
    <p:spTree>
      <p:nvGrpSpPr>
        <p:cNvPr id="1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4" name="Google Shape;491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5" name="Google Shape;4915;p28"/>
          <p:cNvSpPr txBox="1">
            <a:spLocks noGrp="1"/>
          </p:cNvSpPr>
          <p:nvPr>
            <p:ph type="title" hasCustomPrompt="1"/>
          </p:nvPr>
        </p:nvSpPr>
        <p:spPr>
          <a:xfrm>
            <a:off x="2907000" y="1038388"/>
            <a:ext cx="33300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16" name="Google Shape;4916;p28"/>
          <p:cNvSpPr txBox="1">
            <a:spLocks noGrp="1"/>
          </p:cNvSpPr>
          <p:nvPr>
            <p:ph type="title" idx="2" hasCustomPrompt="1"/>
          </p:nvPr>
        </p:nvSpPr>
        <p:spPr>
          <a:xfrm>
            <a:off x="804575" y="2965572"/>
            <a:ext cx="33300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17" name="Google Shape;4917;p28"/>
          <p:cNvSpPr txBox="1">
            <a:spLocks noGrp="1"/>
          </p:cNvSpPr>
          <p:nvPr>
            <p:ph type="title" idx="3" hasCustomPrompt="1"/>
          </p:nvPr>
        </p:nvSpPr>
        <p:spPr>
          <a:xfrm>
            <a:off x="5100775" y="2952750"/>
            <a:ext cx="33300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18" name="Google Shape;4918;p28"/>
          <p:cNvSpPr txBox="1">
            <a:spLocks noGrp="1"/>
          </p:cNvSpPr>
          <p:nvPr>
            <p:ph type="subTitle" idx="1"/>
          </p:nvPr>
        </p:nvSpPr>
        <p:spPr>
          <a:xfrm>
            <a:off x="3005850" y="1834313"/>
            <a:ext cx="31323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19" name="Google Shape;4919;p28"/>
          <p:cNvSpPr txBox="1">
            <a:spLocks noGrp="1"/>
          </p:cNvSpPr>
          <p:nvPr>
            <p:ph type="subTitle" idx="4"/>
          </p:nvPr>
        </p:nvSpPr>
        <p:spPr>
          <a:xfrm>
            <a:off x="713225" y="3765989"/>
            <a:ext cx="33300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20" name="Google Shape;4920;p28"/>
          <p:cNvSpPr txBox="1">
            <a:spLocks noGrp="1"/>
          </p:cNvSpPr>
          <p:nvPr>
            <p:ph type="subTitle" idx="5"/>
          </p:nvPr>
        </p:nvSpPr>
        <p:spPr>
          <a:xfrm>
            <a:off x="5199625" y="3765989"/>
            <a:ext cx="31323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921" name="Google Shape;4921;p2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4922" name="Google Shape;4922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2" name="Google Shape;5032;p2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5033" name="Google Shape;5033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43" name="Google Shape;5143;p28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7924350" y="42346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0">
    <p:spTree>
      <p:nvGrpSpPr>
        <p:cNvPr id="1" name="Shape 5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5" name="Google Shape;514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6" name="Google Shape;5146;p29"/>
          <p:cNvSpPr txBox="1">
            <a:spLocks noGrp="1"/>
          </p:cNvSpPr>
          <p:nvPr>
            <p:ph type="subTitle" idx="1"/>
          </p:nvPr>
        </p:nvSpPr>
        <p:spPr>
          <a:xfrm>
            <a:off x="3208455" y="291976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47" name="Google Shape;5147;p29"/>
          <p:cNvSpPr txBox="1">
            <a:spLocks noGrp="1"/>
          </p:cNvSpPr>
          <p:nvPr>
            <p:ph type="subTitle" idx="2"/>
          </p:nvPr>
        </p:nvSpPr>
        <p:spPr>
          <a:xfrm>
            <a:off x="5866471" y="3357736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48" name="Google Shape;5148;p29"/>
          <p:cNvSpPr txBox="1">
            <a:spLocks noGrp="1"/>
          </p:cNvSpPr>
          <p:nvPr>
            <p:ph type="subTitle" idx="3"/>
          </p:nvPr>
        </p:nvSpPr>
        <p:spPr>
          <a:xfrm>
            <a:off x="460100" y="3362108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49" name="Google Shape;5149;p29"/>
          <p:cNvSpPr txBox="1">
            <a:spLocks noGrp="1"/>
          </p:cNvSpPr>
          <p:nvPr>
            <p:ph type="subTitle" idx="4"/>
          </p:nvPr>
        </p:nvSpPr>
        <p:spPr>
          <a:xfrm>
            <a:off x="3335055" y="3204149"/>
            <a:ext cx="25062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50" name="Google Shape;5150;p29"/>
          <p:cNvSpPr txBox="1">
            <a:spLocks noGrp="1"/>
          </p:cNvSpPr>
          <p:nvPr>
            <p:ph type="subTitle" idx="5"/>
          </p:nvPr>
        </p:nvSpPr>
        <p:spPr>
          <a:xfrm>
            <a:off x="5993077" y="3648403"/>
            <a:ext cx="25062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51" name="Google Shape;5151;p29"/>
          <p:cNvSpPr txBox="1">
            <a:spLocks noGrp="1"/>
          </p:cNvSpPr>
          <p:nvPr>
            <p:ph type="subTitle" idx="6"/>
          </p:nvPr>
        </p:nvSpPr>
        <p:spPr>
          <a:xfrm>
            <a:off x="586700" y="3647905"/>
            <a:ext cx="25062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52" name="Google Shape;5152;p29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153" name="Google Shape;5153;p29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5154" name="Google Shape;5154;p2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2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2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2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2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2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2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2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2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2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2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2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2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2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2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2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2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2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2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2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2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2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2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2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2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2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2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2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2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2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2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2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2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2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2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2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2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2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2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2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2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2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2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2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2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2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2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2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2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2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2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2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2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2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2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2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2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2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2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2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2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2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2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2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2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2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2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2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2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2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2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2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2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64" name="Google Shape;5264;p29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7924350" y="42346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">
    <p:spTree>
      <p:nvGrpSpPr>
        <p:cNvPr id="1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6" name="Google Shape;526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7" name="Google Shape;5267;p30"/>
          <p:cNvSpPr txBox="1">
            <a:spLocks noGrp="1"/>
          </p:cNvSpPr>
          <p:nvPr>
            <p:ph type="subTitle" idx="1"/>
          </p:nvPr>
        </p:nvSpPr>
        <p:spPr>
          <a:xfrm>
            <a:off x="899356" y="2429150"/>
            <a:ext cx="34716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68" name="Google Shape;5268;p30"/>
          <p:cNvSpPr txBox="1">
            <a:spLocks noGrp="1"/>
          </p:cNvSpPr>
          <p:nvPr>
            <p:ph type="title"/>
          </p:nvPr>
        </p:nvSpPr>
        <p:spPr>
          <a:xfrm>
            <a:off x="859456" y="1757000"/>
            <a:ext cx="35514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269" name="Google Shape;5269;p30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5270" name="Google Shape;5270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0" name="Google Shape;5380;p30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5381" name="Google Shape;5381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91" name="Google Shape;5491;p30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-1032329" y="-45121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2" name="Google Shape;5492;p30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8190832" y="3042784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2"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" name="Google Shape;549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5" name="Google Shape;5495;p31"/>
          <p:cNvSpPr txBox="1">
            <a:spLocks noGrp="1"/>
          </p:cNvSpPr>
          <p:nvPr>
            <p:ph type="subTitle" idx="1"/>
          </p:nvPr>
        </p:nvSpPr>
        <p:spPr>
          <a:xfrm>
            <a:off x="714875" y="1443626"/>
            <a:ext cx="7714200" cy="2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96" name="Google Shape;5496;p31"/>
          <p:cNvSpPr txBox="1">
            <a:spLocks noGrp="1"/>
          </p:cNvSpPr>
          <p:nvPr>
            <p:ph type="title"/>
          </p:nvPr>
        </p:nvSpPr>
        <p:spPr>
          <a:xfrm>
            <a:off x="714875" y="594625"/>
            <a:ext cx="77142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497" name="Google Shape;5497;p31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5498" name="Google Shape;5498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8" name="Google Shape;5608;p31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5609" name="Google Shape;5609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19" name="Google Shape;5719;p31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0" name="Google Shape;5720;p3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_1">
    <p:spTree>
      <p:nvGrpSpPr>
        <p:cNvPr id="1" name="Shape 5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2" name="Google Shape;57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3" name="Google Shape;5723;p32"/>
          <p:cNvSpPr txBox="1">
            <a:spLocks noGrp="1"/>
          </p:cNvSpPr>
          <p:nvPr>
            <p:ph type="subTitle" idx="1"/>
          </p:nvPr>
        </p:nvSpPr>
        <p:spPr>
          <a:xfrm>
            <a:off x="4269376" y="2428924"/>
            <a:ext cx="33957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24" name="Google Shape;5724;p32"/>
          <p:cNvSpPr txBox="1">
            <a:spLocks noGrp="1"/>
          </p:cNvSpPr>
          <p:nvPr>
            <p:ph type="title"/>
          </p:nvPr>
        </p:nvSpPr>
        <p:spPr>
          <a:xfrm>
            <a:off x="4156276" y="1744771"/>
            <a:ext cx="36219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725" name="Google Shape;5725;p32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5726" name="Google Shape;5726;p3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3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3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3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3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3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3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3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3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32"/>
          <p:cNvGrpSpPr/>
          <p:nvPr/>
        </p:nvGrpSpPr>
        <p:grpSpPr>
          <a:xfrm flipH="1">
            <a:off x="-309662" y="340046"/>
            <a:ext cx="2106500" cy="597475"/>
            <a:chOff x="-2810250" y="3572525"/>
            <a:chExt cx="2106500" cy="597475"/>
          </a:xfrm>
        </p:grpSpPr>
        <p:sp>
          <p:nvSpPr>
            <p:cNvPr id="5837" name="Google Shape;5837;p3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3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3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47" name="Google Shape;5947;p3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6344987" y="85211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" name="Google Shape;59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0" name="Google Shape;5950;p33"/>
          <p:cNvSpPr txBox="1">
            <a:spLocks noGrp="1"/>
          </p:cNvSpPr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51" name="Google Shape;5951;p33"/>
          <p:cNvSpPr txBox="1"/>
          <p:nvPr/>
        </p:nvSpPr>
        <p:spPr>
          <a:xfrm>
            <a:off x="2535313" y="3625650"/>
            <a:ext cx="40782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100" b="1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2" name="Google Shape;5952;p33"/>
          <p:cNvSpPr txBox="1">
            <a:spLocks noGrp="1"/>
          </p:cNvSpPr>
          <p:nvPr>
            <p:ph type="subTitle" idx="1"/>
          </p:nvPr>
        </p:nvSpPr>
        <p:spPr>
          <a:xfrm>
            <a:off x="2955625" y="2727313"/>
            <a:ext cx="32328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953" name="Google Shape;5953;p33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5954" name="Google Shape;5954;p3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4" name="Google Shape;6064;p33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065" name="Google Shape;6065;p3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33" name="Google Shape;6133;p33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8370382">
            <a:off x="7068811" y="-277717"/>
            <a:ext cx="3081376" cy="202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33"/>
          <p:cNvPicPr preferRelativeResize="0"/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 rot="2699980">
            <a:off x="-1082413" y="3236933"/>
            <a:ext cx="3081376" cy="202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25487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"/>
          <p:cNvSpPr txBox="1">
            <a:spLocks noGrp="1"/>
          </p:cNvSpPr>
          <p:nvPr>
            <p:ph type="subTitle" idx="1"/>
          </p:nvPr>
        </p:nvSpPr>
        <p:spPr>
          <a:xfrm>
            <a:off x="5037383" y="3970251"/>
            <a:ext cx="29412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502" name="Google Shape;502;p5"/>
          <p:cNvSpPr txBox="1">
            <a:spLocks noGrp="1"/>
          </p:cNvSpPr>
          <p:nvPr>
            <p:ph type="subTitle" idx="2"/>
          </p:nvPr>
        </p:nvSpPr>
        <p:spPr>
          <a:xfrm>
            <a:off x="1199000" y="3970243"/>
            <a:ext cx="29076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03" name="Google Shape;503;p5"/>
          <p:cNvSpPr txBox="1">
            <a:spLocks noGrp="1"/>
          </p:cNvSpPr>
          <p:nvPr>
            <p:ph type="subTitle" idx="3"/>
          </p:nvPr>
        </p:nvSpPr>
        <p:spPr>
          <a:xfrm>
            <a:off x="1160011" y="3078253"/>
            <a:ext cx="29781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grpSp>
        <p:nvGrpSpPr>
          <p:cNvPr id="504" name="Google Shape;504;p5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505" name="Google Shape;505;p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5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16" name="Google Shape;616;p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4" name="Google Shape;684;p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7184650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332763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87" name="Google Shape;687;p5"/>
          <p:cNvSpPr txBox="1">
            <a:spLocks noGrp="1"/>
          </p:cNvSpPr>
          <p:nvPr>
            <p:ph type="subTitle" idx="4"/>
          </p:nvPr>
        </p:nvSpPr>
        <p:spPr>
          <a:xfrm>
            <a:off x="5017413" y="3078253"/>
            <a:ext cx="29781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"/>
          <p:cNvSpPr txBox="1">
            <a:spLocks noGrp="1"/>
          </p:cNvSpPr>
          <p:nvPr>
            <p:ph type="subTitle" idx="1"/>
          </p:nvPr>
        </p:nvSpPr>
        <p:spPr>
          <a:xfrm>
            <a:off x="1092629" y="2429150"/>
            <a:ext cx="33282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6" name="Google Shape;876;p7"/>
          <p:cNvSpPr txBox="1">
            <a:spLocks noGrp="1"/>
          </p:cNvSpPr>
          <p:nvPr>
            <p:ph type="title"/>
          </p:nvPr>
        </p:nvSpPr>
        <p:spPr>
          <a:xfrm>
            <a:off x="869559" y="1757000"/>
            <a:ext cx="35514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77" name="Google Shape;877;p7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878" name="Google Shape;878;p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7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989" name="Google Shape;989;p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7" name="Google Shape;1057;p7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861804">
            <a:off x="-542663" y="3349332"/>
            <a:ext cx="2763902" cy="22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37462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"/>
          <p:cNvSpPr txBox="1">
            <a:spLocks noGrp="1"/>
          </p:cNvSpPr>
          <p:nvPr>
            <p:ph type="title"/>
          </p:nvPr>
        </p:nvSpPr>
        <p:spPr>
          <a:xfrm>
            <a:off x="4831450" y="611161"/>
            <a:ext cx="38589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hyperlink" Target="mailto:jcampopiano@srvusd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8" name="Google Shape;7148;p39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49" name="Google Shape;7149;p39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 , February 8, 2022</a:t>
            </a:r>
            <a:endParaRPr/>
          </a:p>
        </p:txBody>
      </p:sp>
      <p:sp>
        <p:nvSpPr>
          <p:cNvPr id="7150" name="Google Shape;7150;p39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9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9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9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9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9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39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9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9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39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39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39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6" name="Google Shape;7196;p39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7" name="Google Shape;7197;p39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8" name="Google Shape;7198;p39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9" name="Google Shape;7199;p39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0" name="Google Shape;7200;p39"/>
          <p:cNvSpPr txBox="1">
            <a:spLocks noGrp="1"/>
          </p:cNvSpPr>
          <p:nvPr>
            <p:ph type="title"/>
          </p:nvPr>
        </p:nvSpPr>
        <p:spPr>
          <a:xfrm>
            <a:off x="1127500" y="1153125"/>
            <a:ext cx="69069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Senate Bill 328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Google Shape;7205;p40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highlight>
                  <a:schemeClr val="lt1"/>
                </a:highlight>
              </a:rPr>
              <a:t>Grounded in medical research that students need more sleep as they enter their teens. </a:t>
            </a:r>
            <a:endParaRPr sz="2100">
              <a:highlight>
                <a:schemeClr val="lt1"/>
              </a:highlight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highlight>
                  <a:schemeClr val="lt1"/>
                </a:highlight>
              </a:rPr>
              <a:t>A school day that starts too early can affect mental ability, mood and physical health. </a:t>
            </a:r>
            <a:endParaRPr sz="2100">
              <a:highlight>
                <a:schemeClr val="lt1"/>
              </a:highlight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highlight>
                  <a:schemeClr val="lt1"/>
                </a:highlight>
              </a:rPr>
              <a:t>Lack of sleep can put additional stress on students. </a:t>
            </a:r>
            <a:endParaRPr sz="2100">
              <a:highlight>
                <a:schemeClr val="lt1"/>
              </a:highlight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 sz="2100">
                <a:highlight>
                  <a:schemeClr val="lt1"/>
                </a:highlight>
              </a:rPr>
              <a:t>Research is supported by the American Academy of Pediatrics, the American Medical Association and the American Academy of Sleep Medicine. </a:t>
            </a:r>
            <a:endParaRPr sz="2100">
              <a:highlight>
                <a:schemeClr val="lt1"/>
              </a:highlight>
            </a:endParaRPr>
          </a:p>
        </p:txBody>
      </p:sp>
      <p:sp>
        <p:nvSpPr>
          <p:cNvPr id="7206" name="Google Shape;7206;p4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Background of SB 328</a:t>
            </a:r>
            <a:endParaRPr sz="4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Google Shape;7211;p41"/>
          <p:cNvSpPr txBox="1">
            <a:spLocks noGrp="1"/>
          </p:cNvSpPr>
          <p:nvPr>
            <p:ph type="body" idx="1"/>
          </p:nvPr>
        </p:nvSpPr>
        <p:spPr>
          <a:xfrm>
            <a:off x="713700" y="1555525"/>
            <a:ext cx="7710900" cy="3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222222"/>
                </a:solidFill>
                <a:highlight>
                  <a:srgbClr val="FFFFFF"/>
                </a:highlight>
              </a:rPr>
              <a:t>Restricts when middle and high school instruction can begin:</a:t>
            </a:r>
            <a:endParaRPr sz="22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Raleway"/>
              <a:buChar char="○"/>
            </a:pPr>
            <a:r>
              <a:rPr lang="en" sz="2200">
                <a:solidFill>
                  <a:srgbClr val="222222"/>
                </a:solidFill>
                <a:highlight>
                  <a:srgbClr val="FFFFFF"/>
                </a:highlight>
              </a:rPr>
              <a:t>Middle School (MS) =&gt; 8:00 a.m.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6830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Raleway"/>
              <a:buChar char="○"/>
            </a:pPr>
            <a:r>
              <a:rPr lang="en" sz="2200">
                <a:solidFill>
                  <a:srgbClr val="222222"/>
                </a:solidFill>
                <a:highlight>
                  <a:srgbClr val="FFFFFF"/>
                </a:highlight>
              </a:rPr>
              <a:t>High School (HS) =&gt; 8:30 </a:t>
            </a:r>
            <a:r>
              <a:rPr lang="en" sz="2200">
                <a:solidFill>
                  <a:srgbClr val="222222"/>
                </a:solidFill>
                <a:highlight>
                  <a:schemeClr val="lt1"/>
                </a:highlight>
              </a:rPr>
              <a:t>a.m.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36830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Raleway"/>
              <a:buChar char="○"/>
            </a:pPr>
            <a:r>
              <a:rPr lang="en" sz="2200">
                <a:solidFill>
                  <a:srgbClr val="222222"/>
                </a:solidFill>
                <a:highlight>
                  <a:srgbClr val="FFFFFF"/>
                </a:highlight>
              </a:rPr>
              <a:t>Effective for the 2022/23 school year for all California public schools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</p:txBody>
      </p:sp>
      <p:sp>
        <p:nvSpPr>
          <p:cNvPr id="7212" name="Google Shape;7212;p41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Bell Schedule Requirements </a:t>
            </a:r>
            <a:endParaRPr sz="4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7" name="Google Shape;7217;p42"/>
          <p:cNvSpPr txBox="1">
            <a:spLocks noGrp="1"/>
          </p:cNvSpPr>
          <p:nvPr>
            <p:ph type="body" idx="1"/>
          </p:nvPr>
        </p:nvSpPr>
        <p:spPr>
          <a:xfrm>
            <a:off x="713691" y="1495527"/>
            <a:ext cx="7710900" cy="34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Char char="●"/>
            </a:pPr>
            <a:r>
              <a:rPr lang="en" sz="2100">
                <a:solidFill>
                  <a:srgbClr val="222222"/>
                </a:solidFill>
                <a:highlight>
                  <a:schemeClr val="lt1"/>
                </a:highlight>
              </a:rPr>
              <a:t>Maintain access to scheduling options for all HS students</a:t>
            </a:r>
            <a:endParaRPr sz="2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100"/>
              <a:buChar char="●"/>
            </a:pPr>
            <a:r>
              <a:rPr lang="en" sz="2100">
                <a:solidFill>
                  <a:srgbClr val="222222"/>
                </a:solidFill>
                <a:highlight>
                  <a:schemeClr val="lt1"/>
                </a:highlight>
              </a:rPr>
              <a:t>Maintain access to a seven period day</a:t>
            </a:r>
            <a:endParaRPr sz="2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100"/>
              <a:buChar char="●"/>
            </a:pPr>
            <a:r>
              <a:rPr lang="en" sz="2100">
                <a:solidFill>
                  <a:srgbClr val="222222"/>
                </a:solidFill>
                <a:highlight>
                  <a:schemeClr val="lt1"/>
                </a:highlight>
              </a:rPr>
              <a:t>Maintain access to extracurricular activities</a:t>
            </a:r>
            <a:endParaRPr sz="23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22222"/>
                </a:solidFill>
                <a:highlight>
                  <a:schemeClr val="lt1"/>
                </a:highlight>
              </a:rPr>
              <a:t>6-Period Day =&gt; 8:30 a.m./9:30 a.m. – </a:t>
            </a:r>
            <a:r>
              <a:rPr lang="en" sz="2300" b="1">
                <a:solidFill>
                  <a:srgbClr val="1155CC"/>
                </a:solidFill>
                <a:highlight>
                  <a:schemeClr val="lt1"/>
                </a:highlight>
              </a:rPr>
              <a:t>2:30/2:45 p.m.</a:t>
            </a:r>
            <a:endParaRPr sz="2300" b="1">
              <a:solidFill>
                <a:srgbClr val="1155CC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22222"/>
                </a:solidFill>
                <a:highlight>
                  <a:schemeClr val="lt1"/>
                </a:highlight>
              </a:rPr>
              <a:t>7-period Day =&gt; 8:30 a.m. – </a:t>
            </a:r>
            <a:r>
              <a:rPr lang="en" sz="2300" b="1">
                <a:solidFill>
                  <a:srgbClr val="1155CC"/>
                </a:solidFill>
                <a:highlight>
                  <a:schemeClr val="lt1"/>
                </a:highlight>
              </a:rPr>
              <a:t>3:30/3:45 p.m.</a:t>
            </a:r>
            <a:endParaRPr sz="2800">
              <a:highlight>
                <a:schemeClr val="lt1"/>
              </a:highlight>
            </a:endParaRPr>
          </a:p>
        </p:txBody>
      </p:sp>
      <p:sp>
        <p:nvSpPr>
          <p:cNvPr id="7218" name="Google Shape;7218;p42"/>
          <p:cNvSpPr txBox="1">
            <a:spLocks noGrp="1"/>
          </p:cNvSpPr>
          <p:nvPr>
            <p:ph type="title"/>
          </p:nvPr>
        </p:nvSpPr>
        <p:spPr>
          <a:xfrm>
            <a:off x="716550" y="478225"/>
            <a:ext cx="77109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Priorities for SRVUSD High Schools</a:t>
            </a:r>
            <a:endParaRPr sz="4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3" name="Google Shape;7223;p43"/>
          <p:cNvSpPr txBox="1">
            <a:spLocks noGrp="1"/>
          </p:cNvSpPr>
          <p:nvPr>
            <p:ph type="body" idx="1"/>
          </p:nvPr>
        </p:nvSpPr>
        <p:spPr>
          <a:xfrm>
            <a:off x="713700" y="1628273"/>
            <a:ext cx="7962000" cy="27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222222"/>
                </a:solidFill>
                <a:highlight>
                  <a:srgbClr val="FFFFFF"/>
                </a:highlight>
              </a:rPr>
              <a:t>7-Period Option Maintains Opportunities for Students to Create Their Preferred Schedule</a:t>
            </a:r>
            <a:endParaRPr sz="2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Access for all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lvl="2" indent="-35560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Char char="■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Robust offerings for those interested in extending/expanding their academic portfolio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lvl="2" indent="-355600" algn="l" rtl="0"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2000"/>
              <a:buChar char="■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Accommodates students interested in a 5, 6, or 7 period day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7224" name="Google Shape;7224;p43"/>
          <p:cNvSpPr txBox="1">
            <a:spLocks noGrp="1"/>
          </p:cNvSpPr>
          <p:nvPr>
            <p:ph type="title"/>
          </p:nvPr>
        </p:nvSpPr>
        <p:spPr>
          <a:xfrm>
            <a:off x="716550" y="403298"/>
            <a:ext cx="7710900" cy="10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Priorities for SRVUSD High Schools</a:t>
            </a:r>
            <a:endParaRPr sz="4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" name="Google Shape;7229;p44"/>
          <p:cNvSpPr txBox="1">
            <a:spLocks noGrp="1"/>
          </p:cNvSpPr>
          <p:nvPr>
            <p:ph type="body" idx="1"/>
          </p:nvPr>
        </p:nvSpPr>
        <p:spPr>
          <a:xfrm>
            <a:off x="713700" y="1652450"/>
            <a:ext cx="7752300" cy="29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222222"/>
                </a:solidFill>
                <a:highlight>
                  <a:srgbClr val="FFFFFF"/>
                </a:highlight>
              </a:rPr>
              <a:t>Extracurricular Activities Supported</a:t>
            </a:r>
            <a:endParaRPr sz="21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Support engagement in extracurricular activities with the following goals: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lvl="2" indent="-35560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■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Athletics to begin practices no earlier than 4:00 p.m.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742950" lvl="2" indent="-35560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■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Proactively discuss with opposing teams, both league and non-league, to schedule game times to start at 4:00 p.m. or later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7230" name="Google Shape;7230;p44"/>
          <p:cNvSpPr txBox="1">
            <a:spLocks noGrp="1"/>
          </p:cNvSpPr>
          <p:nvPr>
            <p:ph type="title"/>
          </p:nvPr>
        </p:nvSpPr>
        <p:spPr>
          <a:xfrm>
            <a:off x="716550" y="427469"/>
            <a:ext cx="7710900" cy="10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Priorities for SRVUSD High Schools</a:t>
            </a:r>
            <a:endParaRPr sz="4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Google Shape;7235;p45"/>
          <p:cNvSpPr txBox="1">
            <a:spLocks noGrp="1"/>
          </p:cNvSpPr>
          <p:nvPr>
            <p:ph type="body" idx="1"/>
          </p:nvPr>
        </p:nvSpPr>
        <p:spPr>
          <a:xfrm>
            <a:off x="713700" y="1968050"/>
            <a:ext cx="7710900" cy="28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</a:rPr>
              <a:t>Our students achieve academically and are involved in deep learning and innovation.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</a:rPr>
              <a:t>Our students are empowered to set personal goals and reach their full potential.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</a:rPr>
              <a:t>Our students are engaged in their learning, and social and emotional well-being.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236" name="Google Shape;7236;p45"/>
          <p:cNvSpPr txBox="1">
            <a:spLocks noGrp="1"/>
          </p:cNvSpPr>
          <p:nvPr>
            <p:ph type="title"/>
          </p:nvPr>
        </p:nvSpPr>
        <p:spPr>
          <a:xfrm>
            <a:off x="716550" y="152400"/>
            <a:ext cx="7710900" cy="18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Student Centered Approach and 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Alignment with Strategic Directions</a:t>
            </a:r>
            <a:endParaRPr sz="4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1" name="Google Shape;7241;p46"/>
          <p:cNvSpPr txBox="1">
            <a:spLocks noGrp="1"/>
          </p:cNvSpPr>
          <p:nvPr>
            <p:ph type="body" idx="1"/>
          </p:nvPr>
        </p:nvSpPr>
        <p:spPr>
          <a:xfrm>
            <a:off x="716550" y="1326375"/>
            <a:ext cx="7710900" cy="3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highlight>
                  <a:schemeClr val="lt1"/>
                </a:highlight>
              </a:rPr>
              <a:t>Middle School course selections will begin soon.</a:t>
            </a:r>
            <a:endParaRPr sz="2100">
              <a:highlight>
                <a:schemeClr val="lt1"/>
              </a:highlight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highlight>
                  <a:schemeClr val="lt1"/>
                </a:highlight>
              </a:rPr>
              <a:t>High School site teams will finalize the exact end time for their school.</a:t>
            </a:r>
            <a:endParaRPr sz="2100">
              <a:highlight>
                <a:schemeClr val="lt1"/>
              </a:highlight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highlight>
                  <a:schemeClr val="lt1"/>
                </a:highlight>
              </a:rPr>
              <a:t>High School counselors will begin to host scheduling information sessions for students to select their courses.</a:t>
            </a:r>
            <a:endParaRPr sz="2100">
              <a:highlight>
                <a:schemeClr val="lt1"/>
              </a:highlight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highlight>
                  <a:schemeClr val="lt1"/>
                </a:highlight>
              </a:rPr>
              <a:t>Target date to communicate final bell schedules by the end of the month.</a:t>
            </a:r>
            <a:endParaRPr sz="2100">
              <a:highlight>
                <a:schemeClr val="lt1"/>
              </a:highlight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 sz="2100">
                <a:highlight>
                  <a:schemeClr val="lt1"/>
                </a:highlight>
              </a:rPr>
              <a:t>We are collaborating closely with our labor partners and sites are working with their teams.</a:t>
            </a:r>
            <a:endParaRPr sz="2100">
              <a:highlight>
                <a:schemeClr val="lt1"/>
              </a:highlight>
            </a:endParaRPr>
          </a:p>
        </p:txBody>
      </p:sp>
      <p:sp>
        <p:nvSpPr>
          <p:cNvPr id="7242" name="Google Shape;7242;p46"/>
          <p:cNvSpPr txBox="1">
            <a:spLocks noGrp="1"/>
          </p:cNvSpPr>
          <p:nvPr>
            <p:ph type="title"/>
          </p:nvPr>
        </p:nvSpPr>
        <p:spPr>
          <a:xfrm>
            <a:off x="716550" y="597575"/>
            <a:ext cx="77109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Next Steps</a:t>
            </a:r>
            <a:endParaRPr sz="4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7" name="Google Shape;7247;p47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 rot="-5399976">
            <a:off x="3556400" y="-567968"/>
            <a:ext cx="1776575" cy="39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7248" name="Google Shape;7248;p47"/>
          <p:cNvSpPr txBox="1">
            <a:spLocks noGrp="1"/>
          </p:cNvSpPr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249" name="Google Shape;7249;p47"/>
          <p:cNvSpPr txBox="1">
            <a:spLocks noGrp="1"/>
          </p:cNvSpPr>
          <p:nvPr>
            <p:ph type="subTitle" idx="1"/>
          </p:nvPr>
        </p:nvSpPr>
        <p:spPr>
          <a:xfrm>
            <a:off x="1692175" y="2082375"/>
            <a:ext cx="61800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300"/>
              <a:t>Do you have any questions?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300"/>
              <a:t>Feel free to email </a:t>
            </a:r>
            <a:r>
              <a:rPr lang="en" sz="23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jcampopiano@srvusd.net</a:t>
            </a:r>
            <a:r>
              <a:rPr lang="en" sz="2300"/>
              <a:t> </a:t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2775F5"/>
      </a:lt2>
      <a:accent1>
        <a:srgbClr val="FFE599"/>
      </a:accent1>
      <a:accent2>
        <a:srgbClr val="7DA8EF"/>
      </a:accent2>
      <a:accent3>
        <a:srgbClr val="00214D"/>
      </a:accent3>
      <a:accent4>
        <a:srgbClr val="7DA8EF"/>
      </a:accent4>
      <a:accent5>
        <a:srgbClr val="B5FFDE"/>
      </a:accent5>
      <a:accent6>
        <a:srgbClr val="C0CEA8"/>
      </a:accent6>
      <a:hlink>
        <a:srgbClr val="476A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Raleway</vt:lpstr>
      <vt:lpstr>Arial</vt:lpstr>
      <vt:lpstr>Itim</vt:lpstr>
      <vt:lpstr>Caveat Brush</vt:lpstr>
      <vt:lpstr>Handa Notebook Thesis by Slidesgo</vt:lpstr>
      <vt:lpstr>Senate Bill 328</vt:lpstr>
      <vt:lpstr>Background of SB 328</vt:lpstr>
      <vt:lpstr>Bell Schedule Requirements </vt:lpstr>
      <vt:lpstr>Priorities for SRVUSD High Schools</vt:lpstr>
      <vt:lpstr>Priorities for SRVUSD High Schools</vt:lpstr>
      <vt:lpstr>Priorities for SRVUSD High Schools</vt:lpstr>
      <vt:lpstr>Student Centered Approach and  Alignment with Strategic Directions</vt:lpstr>
      <vt:lpstr>Next Steps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 Bill 328</dc:title>
  <dc:creator>Fischer, Cindy [EC]</dc:creator>
  <cp:lastModifiedBy>Fischer, Cindy [EC]</cp:lastModifiedBy>
  <cp:revision>1</cp:revision>
  <dcterms:modified xsi:type="dcterms:W3CDTF">2022-02-09T22:15:50Z</dcterms:modified>
</cp:coreProperties>
</file>